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44620-9F02-2B3B-A87F-FFA394EFB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5E6E55-D832-9640-44D0-9B801FE09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EB89C-F2FB-E321-596F-291348C0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5F6-D8E4-4108-9796-B356718DEC58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9F286-2B27-0820-D29B-4A1FC02C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BD51F5-11B3-69C2-0F2E-16B01C4D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4FB8-A59D-4FC3-B685-9281F0F2E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26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0ABA2-C4A5-7DFC-04B7-113BD8BD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5AFB3C2-B8C4-FA9A-305A-BF1043A2D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CBA149-4492-1BE8-0805-BBF30382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5F6-D8E4-4108-9796-B356718DEC58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3C3697-CDC8-AEF7-6E89-C00030D2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D5DFAC-6678-EC77-4F73-81037845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4FB8-A59D-4FC3-B685-9281F0F2E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79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6C0313A-594D-23F1-18ED-0E8322C70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87932ED-AB74-4AAD-F16A-6831F60EB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99D249-6A09-A84C-0223-64B8C171F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5F6-D8E4-4108-9796-B356718DEC58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772D69-51C8-4C44-8BDE-0E1EF338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C9EDCE-CCC1-3BAF-7B08-FD18F20C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4FB8-A59D-4FC3-B685-9281F0F2E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98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CE6EF-979A-248B-5D49-E4FB01B4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5A38CD-962A-725C-40C8-4F5EA7711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316306-2A06-2D4C-0B7A-79AD1D5D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5F6-D8E4-4108-9796-B356718DEC58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BBDA72-F14C-64B0-16DF-F2E2AF2A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C7A7A4-F2EC-2AE9-6321-59F4D1C3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4FB8-A59D-4FC3-B685-9281F0F2E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12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6ED87-009A-C97E-11C3-FAA88926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54B64C-B93D-99F0-A554-E7AD38A44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587ED7-5F4C-F925-6C91-5A7E2DEA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5F6-D8E4-4108-9796-B356718DEC58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669197-9900-4FC3-F2A8-B33BC5FB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CC2B03-9F70-04CD-D98B-5C407729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4FB8-A59D-4FC3-B685-9281F0F2E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122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3AF6B-C622-1999-86AB-D6E268A9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096A35-1D5B-0EDE-DB83-1B52198D4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2B05B3-106F-8DC2-C631-6A441AFFE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3F2A59-2E9B-AFC7-2DC3-EF6D6DF3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5F6-D8E4-4108-9796-B356718DEC58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F10016-CC79-11C9-A46F-408B7CCB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38EE8A-A6BD-2B78-D911-EF201934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4FB8-A59D-4FC3-B685-9281F0F2E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34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CF9E7D-73CC-1BB6-1FEE-F8F5AED6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F836B3-13B8-1532-5CD0-A13D4C307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D8F306-74B8-C922-3169-E2D694C19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02AE764-AAC8-1662-28A0-1349F3D7D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4BC8BCF-F5E3-BFE5-70E5-BCFCAB390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18B174-6B4C-6194-74B5-CB1489B3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5F6-D8E4-4108-9796-B356718DEC58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ADEF312-A7B7-C20D-DB66-4AA51755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2536722-E4A5-D1E5-3C66-6908D905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4FB8-A59D-4FC3-B685-9281F0F2E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96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57A74-6684-A5CA-3AF3-077A7B89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6D0881-0B0B-0602-9379-A2ADCDF3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5F6-D8E4-4108-9796-B356718DEC58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B99345-CF01-5AE7-FBCC-119ECFCB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BC27CF-3AB9-4352-40EA-565EC081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4FB8-A59D-4FC3-B685-9281F0F2E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925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5B6E613-31AF-52EC-B997-CE654DBA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5F6-D8E4-4108-9796-B356718DEC58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627CA63-9F50-B67E-931B-32F38DC8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CEB633-812E-F274-2774-99DE2FBD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4FB8-A59D-4FC3-B685-9281F0F2E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77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D2116-2B3D-6926-0732-DACD2E3E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E5A85C-93A8-4958-24B9-BF698EF30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E3A15FF-BC45-4314-AD9E-825CF10E8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E2D23B-49DE-34DA-39D3-B51FFEDB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5F6-D8E4-4108-9796-B356718DEC58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AF9582-8D05-ED79-66BF-0DD7A589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0B423C-D397-7A39-488F-1EFC6D94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4FB8-A59D-4FC3-B685-9281F0F2E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77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73235-4142-7152-12CA-AAD8CAC9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44748C6-F7B4-791F-B483-09A347CC7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96814E-F12D-F01E-8742-AE6BFA62F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F1CDC6-D5AD-609F-DE62-56F92A62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45F6-D8E4-4108-9796-B356718DEC58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78D41E-5477-24B5-2F3A-608A7E6E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7EA882-2A18-0262-63A9-D8B63D2E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4FB8-A59D-4FC3-B685-9281F0F2E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48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A324DFF-E238-3754-EA9F-169C700F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326B90-2268-F49F-EB2D-4CFF99216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BC6D71-40C5-E38A-9454-E52A4C191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145F6-D8E4-4108-9796-B356718DEC58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645034-56D5-A05C-7B23-60B37E8D9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4ADDC2-3073-848A-9D2A-0ECF753F9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14FB8-A59D-4FC3-B685-9281F0F2E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06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EED67-B893-DBBA-DB33-F20C63FB4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88E400-82BE-BA5E-18B9-CC69B16930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plafond, binnen, persoon, vloer&#10;&#10;Automatisch gegenereerde beschrijving">
            <a:extLst>
              <a:ext uri="{FF2B5EF4-FFF2-40B4-BE49-F238E27FC236}">
                <a16:creationId xmlns:a16="http://schemas.microsoft.com/office/drawing/2014/main" id="{AE09A07C-FE08-DCBA-BCB8-88AC83990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10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VVV Vlieland</dc:creator>
  <cp:lastModifiedBy>VVV Vlieland</cp:lastModifiedBy>
  <cp:revision>1</cp:revision>
  <dcterms:created xsi:type="dcterms:W3CDTF">2022-11-02T11:35:10Z</dcterms:created>
  <dcterms:modified xsi:type="dcterms:W3CDTF">2022-11-02T11:36:53Z</dcterms:modified>
</cp:coreProperties>
</file>